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60" r:id="rId2"/>
    <p:sldId id="266" r:id="rId3"/>
    <p:sldId id="261" r:id="rId4"/>
    <p:sldId id="262" r:id="rId5"/>
    <p:sldId id="264" r:id="rId6"/>
    <p:sldId id="268" r:id="rId7"/>
    <p:sldId id="267" r:id="rId8"/>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63"/>
  </p:normalViewPr>
  <p:slideViewPr>
    <p:cSldViewPr snapToGrid="0" snapToObjects="1">
      <p:cViewPr varScale="1">
        <p:scale>
          <a:sx n="78" d="100"/>
          <a:sy n="78" d="100"/>
        </p:scale>
        <p:origin x="192" y="5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B360B5-DAD9-A343-9FC2-D4FF278865D0}" type="datetimeFigureOut">
              <a:rPr lang="es-CO" smtClean="0"/>
              <a:t>26/02/20</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F7001D-633E-2B44-8F65-D7D931AA826F}" type="slidenum">
              <a:rPr lang="es-CO" smtClean="0"/>
              <a:t>‹Nº›</a:t>
            </a:fld>
            <a:endParaRPr lang="es-CO"/>
          </a:p>
        </p:txBody>
      </p:sp>
    </p:spTree>
    <p:extLst>
      <p:ext uri="{BB962C8B-B14F-4D97-AF65-F5344CB8AC3E}">
        <p14:creationId xmlns:p14="http://schemas.microsoft.com/office/powerpoint/2010/main" val="10931020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0DF7001D-633E-2B44-8F65-D7D931AA826F}" type="slidenum">
              <a:rPr lang="es-CO" smtClean="0"/>
              <a:t>4</a:t>
            </a:fld>
            <a:endParaRPr lang="es-CO"/>
          </a:p>
        </p:txBody>
      </p:sp>
    </p:spTree>
    <p:extLst>
      <p:ext uri="{BB962C8B-B14F-4D97-AF65-F5344CB8AC3E}">
        <p14:creationId xmlns:p14="http://schemas.microsoft.com/office/powerpoint/2010/main" val="34304076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F95D9CB-530A-9444-86DE-88F5F4C3771A}"/>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FAD8F989-05A3-F342-8864-57A45A3899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26F4E215-D2BF-DC41-9062-814869C8718D}"/>
              </a:ext>
            </a:extLst>
          </p:cNvPr>
          <p:cNvSpPr>
            <a:spLocks noGrp="1"/>
          </p:cNvSpPr>
          <p:nvPr>
            <p:ph type="dt" sz="half" idx="10"/>
          </p:nvPr>
        </p:nvSpPr>
        <p:spPr/>
        <p:txBody>
          <a:bodyPr/>
          <a:lstStyle/>
          <a:p>
            <a:fld id="{EC926D8A-DD55-BD45-8596-4D625AA8BDDE}" type="datetimeFigureOut">
              <a:rPr lang="es-CO" smtClean="0"/>
              <a:t>26/02/20</a:t>
            </a:fld>
            <a:endParaRPr lang="es-CO"/>
          </a:p>
        </p:txBody>
      </p:sp>
      <p:sp>
        <p:nvSpPr>
          <p:cNvPr id="5" name="Marcador de pie de página 4">
            <a:extLst>
              <a:ext uri="{FF2B5EF4-FFF2-40B4-BE49-F238E27FC236}">
                <a16:creationId xmlns:a16="http://schemas.microsoft.com/office/drawing/2014/main" id="{7C541BE4-2CBB-1D43-A1EB-114D11326BB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13BB2C70-9317-B644-AD53-8E6CC682C965}"/>
              </a:ext>
            </a:extLst>
          </p:cNvPr>
          <p:cNvSpPr>
            <a:spLocks noGrp="1"/>
          </p:cNvSpPr>
          <p:nvPr>
            <p:ph type="sldNum" sz="quarter" idx="12"/>
          </p:nvPr>
        </p:nvSpPr>
        <p:spPr/>
        <p:txBody>
          <a:bodyPr/>
          <a:lstStyle/>
          <a:p>
            <a:fld id="{E33C1722-A417-034B-B2DE-4B76D4DD9624}" type="slidenum">
              <a:rPr lang="es-CO" smtClean="0"/>
              <a:t>‹Nº›</a:t>
            </a:fld>
            <a:endParaRPr lang="es-CO"/>
          </a:p>
        </p:txBody>
      </p:sp>
    </p:spTree>
    <p:extLst>
      <p:ext uri="{BB962C8B-B14F-4D97-AF65-F5344CB8AC3E}">
        <p14:creationId xmlns:p14="http://schemas.microsoft.com/office/powerpoint/2010/main" val="4066374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34E65D6-9E17-1D48-AE8C-EEF6D4339039}"/>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C5089F15-693B-3343-B002-0E1592A5B412}"/>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1692328A-F3E0-AA4C-B8D3-93E87C234CB2}"/>
              </a:ext>
            </a:extLst>
          </p:cNvPr>
          <p:cNvSpPr>
            <a:spLocks noGrp="1"/>
          </p:cNvSpPr>
          <p:nvPr>
            <p:ph type="dt" sz="half" idx="10"/>
          </p:nvPr>
        </p:nvSpPr>
        <p:spPr/>
        <p:txBody>
          <a:bodyPr/>
          <a:lstStyle/>
          <a:p>
            <a:fld id="{EC926D8A-DD55-BD45-8596-4D625AA8BDDE}" type="datetimeFigureOut">
              <a:rPr lang="es-CO" smtClean="0"/>
              <a:t>26/02/20</a:t>
            </a:fld>
            <a:endParaRPr lang="es-CO"/>
          </a:p>
        </p:txBody>
      </p:sp>
      <p:sp>
        <p:nvSpPr>
          <p:cNvPr id="5" name="Marcador de pie de página 4">
            <a:extLst>
              <a:ext uri="{FF2B5EF4-FFF2-40B4-BE49-F238E27FC236}">
                <a16:creationId xmlns:a16="http://schemas.microsoft.com/office/drawing/2014/main" id="{E602342E-235E-3B47-8F92-342BBF036D5D}"/>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F05EB147-96C9-8841-AF68-F72F98AFC2BD}"/>
              </a:ext>
            </a:extLst>
          </p:cNvPr>
          <p:cNvSpPr>
            <a:spLocks noGrp="1"/>
          </p:cNvSpPr>
          <p:nvPr>
            <p:ph type="sldNum" sz="quarter" idx="12"/>
          </p:nvPr>
        </p:nvSpPr>
        <p:spPr/>
        <p:txBody>
          <a:bodyPr/>
          <a:lstStyle/>
          <a:p>
            <a:fld id="{E33C1722-A417-034B-B2DE-4B76D4DD9624}" type="slidenum">
              <a:rPr lang="es-CO" smtClean="0"/>
              <a:t>‹Nº›</a:t>
            </a:fld>
            <a:endParaRPr lang="es-CO"/>
          </a:p>
        </p:txBody>
      </p:sp>
    </p:spTree>
    <p:extLst>
      <p:ext uri="{BB962C8B-B14F-4D97-AF65-F5344CB8AC3E}">
        <p14:creationId xmlns:p14="http://schemas.microsoft.com/office/powerpoint/2010/main" val="2120062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1F6ECF94-8C13-3646-A0CF-AA4F3218466D}"/>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CE64A4-A650-9140-B335-089029BE1C75}"/>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C542ABB-9F5B-8144-A42B-A9382891A7FF}"/>
              </a:ext>
            </a:extLst>
          </p:cNvPr>
          <p:cNvSpPr>
            <a:spLocks noGrp="1"/>
          </p:cNvSpPr>
          <p:nvPr>
            <p:ph type="dt" sz="half" idx="10"/>
          </p:nvPr>
        </p:nvSpPr>
        <p:spPr/>
        <p:txBody>
          <a:bodyPr/>
          <a:lstStyle/>
          <a:p>
            <a:fld id="{EC926D8A-DD55-BD45-8596-4D625AA8BDDE}" type="datetimeFigureOut">
              <a:rPr lang="es-CO" smtClean="0"/>
              <a:t>26/02/20</a:t>
            </a:fld>
            <a:endParaRPr lang="es-CO"/>
          </a:p>
        </p:txBody>
      </p:sp>
      <p:sp>
        <p:nvSpPr>
          <p:cNvPr id="5" name="Marcador de pie de página 4">
            <a:extLst>
              <a:ext uri="{FF2B5EF4-FFF2-40B4-BE49-F238E27FC236}">
                <a16:creationId xmlns:a16="http://schemas.microsoft.com/office/drawing/2014/main" id="{64258C6A-1D20-EC42-8852-1D5C8454B0FA}"/>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26BB82B-BAEE-9A45-B8C8-33EDEDA7D4AB}"/>
              </a:ext>
            </a:extLst>
          </p:cNvPr>
          <p:cNvSpPr>
            <a:spLocks noGrp="1"/>
          </p:cNvSpPr>
          <p:nvPr>
            <p:ph type="sldNum" sz="quarter" idx="12"/>
          </p:nvPr>
        </p:nvSpPr>
        <p:spPr/>
        <p:txBody>
          <a:bodyPr/>
          <a:lstStyle/>
          <a:p>
            <a:fld id="{E33C1722-A417-034B-B2DE-4B76D4DD9624}" type="slidenum">
              <a:rPr lang="es-CO" smtClean="0"/>
              <a:t>‹Nº›</a:t>
            </a:fld>
            <a:endParaRPr lang="es-CO"/>
          </a:p>
        </p:txBody>
      </p:sp>
    </p:spTree>
    <p:extLst>
      <p:ext uri="{BB962C8B-B14F-4D97-AF65-F5344CB8AC3E}">
        <p14:creationId xmlns:p14="http://schemas.microsoft.com/office/powerpoint/2010/main" val="23149938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7CD616-701E-0D44-AAD9-82CBDD3D8C7B}"/>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4D471E15-7B74-F846-BEBA-A76CA7DD2B37}"/>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69C52F1-250D-2348-81C9-4156933F44BA}"/>
              </a:ext>
            </a:extLst>
          </p:cNvPr>
          <p:cNvSpPr>
            <a:spLocks noGrp="1"/>
          </p:cNvSpPr>
          <p:nvPr>
            <p:ph type="dt" sz="half" idx="10"/>
          </p:nvPr>
        </p:nvSpPr>
        <p:spPr/>
        <p:txBody>
          <a:bodyPr/>
          <a:lstStyle/>
          <a:p>
            <a:fld id="{EC926D8A-DD55-BD45-8596-4D625AA8BDDE}" type="datetimeFigureOut">
              <a:rPr lang="es-CO" smtClean="0"/>
              <a:t>26/02/20</a:t>
            </a:fld>
            <a:endParaRPr lang="es-CO"/>
          </a:p>
        </p:txBody>
      </p:sp>
      <p:sp>
        <p:nvSpPr>
          <p:cNvPr id="5" name="Marcador de pie de página 4">
            <a:extLst>
              <a:ext uri="{FF2B5EF4-FFF2-40B4-BE49-F238E27FC236}">
                <a16:creationId xmlns:a16="http://schemas.microsoft.com/office/drawing/2014/main" id="{01FD614A-E50B-3A4C-82BF-FC6FD748FC2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67E6B6E-028F-414E-9E95-3F68287AED13}"/>
              </a:ext>
            </a:extLst>
          </p:cNvPr>
          <p:cNvSpPr>
            <a:spLocks noGrp="1"/>
          </p:cNvSpPr>
          <p:nvPr>
            <p:ph type="sldNum" sz="quarter" idx="12"/>
          </p:nvPr>
        </p:nvSpPr>
        <p:spPr/>
        <p:txBody>
          <a:bodyPr/>
          <a:lstStyle/>
          <a:p>
            <a:fld id="{E33C1722-A417-034B-B2DE-4B76D4DD9624}" type="slidenum">
              <a:rPr lang="es-CO" smtClean="0"/>
              <a:t>‹Nº›</a:t>
            </a:fld>
            <a:endParaRPr lang="es-CO"/>
          </a:p>
        </p:txBody>
      </p:sp>
    </p:spTree>
    <p:extLst>
      <p:ext uri="{BB962C8B-B14F-4D97-AF65-F5344CB8AC3E}">
        <p14:creationId xmlns:p14="http://schemas.microsoft.com/office/powerpoint/2010/main" val="556146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54E710-C2DC-1D48-9370-022ECDE62A99}"/>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76D84951-35F6-684A-8176-8BFF63A047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E37019D2-D166-1042-8296-B1E21F93DB63}"/>
              </a:ext>
            </a:extLst>
          </p:cNvPr>
          <p:cNvSpPr>
            <a:spLocks noGrp="1"/>
          </p:cNvSpPr>
          <p:nvPr>
            <p:ph type="dt" sz="half" idx="10"/>
          </p:nvPr>
        </p:nvSpPr>
        <p:spPr/>
        <p:txBody>
          <a:bodyPr/>
          <a:lstStyle/>
          <a:p>
            <a:fld id="{EC926D8A-DD55-BD45-8596-4D625AA8BDDE}" type="datetimeFigureOut">
              <a:rPr lang="es-CO" smtClean="0"/>
              <a:t>26/02/20</a:t>
            </a:fld>
            <a:endParaRPr lang="es-CO"/>
          </a:p>
        </p:txBody>
      </p:sp>
      <p:sp>
        <p:nvSpPr>
          <p:cNvPr id="5" name="Marcador de pie de página 4">
            <a:extLst>
              <a:ext uri="{FF2B5EF4-FFF2-40B4-BE49-F238E27FC236}">
                <a16:creationId xmlns:a16="http://schemas.microsoft.com/office/drawing/2014/main" id="{26303A6C-E9FE-FA4E-8D23-7D3B5A079117}"/>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FF75FA0-EDCC-684B-A574-7649A6A044C7}"/>
              </a:ext>
            </a:extLst>
          </p:cNvPr>
          <p:cNvSpPr>
            <a:spLocks noGrp="1"/>
          </p:cNvSpPr>
          <p:nvPr>
            <p:ph type="sldNum" sz="quarter" idx="12"/>
          </p:nvPr>
        </p:nvSpPr>
        <p:spPr/>
        <p:txBody>
          <a:bodyPr/>
          <a:lstStyle/>
          <a:p>
            <a:fld id="{E33C1722-A417-034B-B2DE-4B76D4DD9624}" type="slidenum">
              <a:rPr lang="es-CO" smtClean="0"/>
              <a:t>‹Nº›</a:t>
            </a:fld>
            <a:endParaRPr lang="es-CO"/>
          </a:p>
        </p:txBody>
      </p:sp>
    </p:spTree>
    <p:extLst>
      <p:ext uri="{BB962C8B-B14F-4D97-AF65-F5344CB8AC3E}">
        <p14:creationId xmlns:p14="http://schemas.microsoft.com/office/powerpoint/2010/main" val="32594774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EDF152-B392-1942-B71A-00AC7C8AC91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22F61B2-2E91-EA48-A631-57FA8E6082C6}"/>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96EB15FB-08E7-6E4C-A1E3-CD2025032751}"/>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6A85419E-0752-AC4B-8B06-1D04E5771ED5}"/>
              </a:ext>
            </a:extLst>
          </p:cNvPr>
          <p:cNvSpPr>
            <a:spLocks noGrp="1"/>
          </p:cNvSpPr>
          <p:nvPr>
            <p:ph type="dt" sz="half" idx="10"/>
          </p:nvPr>
        </p:nvSpPr>
        <p:spPr/>
        <p:txBody>
          <a:bodyPr/>
          <a:lstStyle/>
          <a:p>
            <a:fld id="{EC926D8A-DD55-BD45-8596-4D625AA8BDDE}" type="datetimeFigureOut">
              <a:rPr lang="es-CO" smtClean="0"/>
              <a:t>26/02/20</a:t>
            </a:fld>
            <a:endParaRPr lang="es-CO"/>
          </a:p>
        </p:txBody>
      </p:sp>
      <p:sp>
        <p:nvSpPr>
          <p:cNvPr id="6" name="Marcador de pie de página 5">
            <a:extLst>
              <a:ext uri="{FF2B5EF4-FFF2-40B4-BE49-F238E27FC236}">
                <a16:creationId xmlns:a16="http://schemas.microsoft.com/office/drawing/2014/main" id="{43AD51EC-6547-F647-972F-5CBA715C9536}"/>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A4CF902C-7BDA-C747-81C9-1D99F2C28310}"/>
              </a:ext>
            </a:extLst>
          </p:cNvPr>
          <p:cNvSpPr>
            <a:spLocks noGrp="1"/>
          </p:cNvSpPr>
          <p:nvPr>
            <p:ph type="sldNum" sz="quarter" idx="12"/>
          </p:nvPr>
        </p:nvSpPr>
        <p:spPr/>
        <p:txBody>
          <a:bodyPr/>
          <a:lstStyle/>
          <a:p>
            <a:fld id="{E33C1722-A417-034B-B2DE-4B76D4DD9624}" type="slidenum">
              <a:rPr lang="es-CO" smtClean="0"/>
              <a:t>‹Nº›</a:t>
            </a:fld>
            <a:endParaRPr lang="es-CO"/>
          </a:p>
        </p:txBody>
      </p:sp>
    </p:spTree>
    <p:extLst>
      <p:ext uri="{BB962C8B-B14F-4D97-AF65-F5344CB8AC3E}">
        <p14:creationId xmlns:p14="http://schemas.microsoft.com/office/powerpoint/2010/main" val="71380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8D5F19-5EB0-674C-B963-498646C0FB9B}"/>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E94A74E-416C-3D42-8909-643F3E8A204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A74E189E-9B6B-7D47-8101-980E07AC9FE8}"/>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330A5CF1-8150-474C-B332-7DBBDAFE2F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5520AA89-C5FA-4846-9096-98067B194C2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B2A6A311-E8C2-534D-9401-FEB7036EEBAD}"/>
              </a:ext>
            </a:extLst>
          </p:cNvPr>
          <p:cNvSpPr>
            <a:spLocks noGrp="1"/>
          </p:cNvSpPr>
          <p:nvPr>
            <p:ph type="dt" sz="half" idx="10"/>
          </p:nvPr>
        </p:nvSpPr>
        <p:spPr/>
        <p:txBody>
          <a:bodyPr/>
          <a:lstStyle/>
          <a:p>
            <a:fld id="{EC926D8A-DD55-BD45-8596-4D625AA8BDDE}" type="datetimeFigureOut">
              <a:rPr lang="es-CO" smtClean="0"/>
              <a:t>26/02/20</a:t>
            </a:fld>
            <a:endParaRPr lang="es-CO"/>
          </a:p>
        </p:txBody>
      </p:sp>
      <p:sp>
        <p:nvSpPr>
          <p:cNvPr id="8" name="Marcador de pie de página 7">
            <a:extLst>
              <a:ext uri="{FF2B5EF4-FFF2-40B4-BE49-F238E27FC236}">
                <a16:creationId xmlns:a16="http://schemas.microsoft.com/office/drawing/2014/main" id="{61113D79-A8AB-7447-A98D-FA2F61179B12}"/>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E52224E6-77B0-CE46-8D8D-0A1F8015B747}"/>
              </a:ext>
            </a:extLst>
          </p:cNvPr>
          <p:cNvSpPr>
            <a:spLocks noGrp="1"/>
          </p:cNvSpPr>
          <p:nvPr>
            <p:ph type="sldNum" sz="quarter" idx="12"/>
          </p:nvPr>
        </p:nvSpPr>
        <p:spPr/>
        <p:txBody>
          <a:bodyPr/>
          <a:lstStyle/>
          <a:p>
            <a:fld id="{E33C1722-A417-034B-B2DE-4B76D4DD9624}" type="slidenum">
              <a:rPr lang="es-CO" smtClean="0"/>
              <a:t>‹Nº›</a:t>
            </a:fld>
            <a:endParaRPr lang="es-CO"/>
          </a:p>
        </p:txBody>
      </p:sp>
    </p:spTree>
    <p:extLst>
      <p:ext uri="{BB962C8B-B14F-4D97-AF65-F5344CB8AC3E}">
        <p14:creationId xmlns:p14="http://schemas.microsoft.com/office/powerpoint/2010/main" val="22586452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9CFEFF-33CE-6A4E-A9EC-3521FE4CC32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E2969C35-4AC2-DA42-AB33-641FDFDA9FBF}"/>
              </a:ext>
            </a:extLst>
          </p:cNvPr>
          <p:cNvSpPr>
            <a:spLocks noGrp="1"/>
          </p:cNvSpPr>
          <p:nvPr>
            <p:ph type="dt" sz="half" idx="10"/>
          </p:nvPr>
        </p:nvSpPr>
        <p:spPr/>
        <p:txBody>
          <a:bodyPr/>
          <a:lstStyle/>
          <a:p>
            <a:fld id="{EC926D8A-DD55-BD45-8596-4D625AA8BDDE}" type="datetimeFigureOut">
              <a:rPr lang="es-CO" smtClean="0"/>
              <a:t>26/02/20</a:t>
            </a:fld>
            <a:endParaRPr lang="es-CO"/>
          </a:p>
        </p:txBody>
      </p:sp>
      <p:sp>
        <p:nvSpPr>
          <p:cNvPr id="4" name="Marcador de pie de página 3">
            <a:extLst>
              <a:ext uri="{FF2B5EF4-FFF2-40B4-BE49-F238E27FC236}">
                <a16:creationId xmlns:a16="http://schemas.microsoft.com/office/drawing/2014/main" id="{DD6E85C5-B822-7045-B1EE-0EA9DEC527F2}"/>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4CE46E14-C036-1942-AAEC-92D271F10A7A}"/>
              </a:ext>
            </a:extLst>
          </p:cNvPr>
          <p:cNvSpPr>
            <a:spLocks noGrp="1"/>
          </p:cNvSpPr>
          <p:nvPr>
            <p:ph type="sldNum" sz="quarter" idx="12"/>
          </p:nvPr>
        </p:nvSpPr>
        <p:spPr/>
        <p:txBody>
          <a:bodyPr/>
          <a:lstStyle/>
          <a:p>
            <a:fld id="{E33C1722-A417-034B-B2DE-4B76D4DD9624}" type="slidenum">
              <a:rPr lang="es-CO" smtClean="0"/>
              <a:t>‹Nº›</a:t>
            </a:fld>
            <a:endParaRPr lang="es-CO"/>
          </a:p>
        </p:txBody>
      </p:sp>
    </p:spTree>
    <p:extLst>
      <p:ext uri="{BB962C8B-B14F-4D97-AF65-F5344CB8AC3E}">
        <p14:creationId xmlns:p14="http://schemas.microsoft.com/office/powerpoint/2010/main" val="4137822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F034022-73C1-7846-8BD3-531288C6D10F}"/>
              </a:ext>
            </a:extLst>
          </p:cNvPr>
          <p:cNvSpPr>
            <a:spLocks noGrp="1"/>
          </p:cNvSpPr>
          <p:nvPr>
            <p:ph type="dt" sz="half" idx="10"/>
          </p:nvPr>
        </p:nvSpPr>
        <p:spPr/>
        <p:txBody>
          <a:bodyPr/>
          <a:lstStyle/>
          <a:p>
            <a:fld id="{EC926D8A-DD55-BD45-8596-4D625AA8BDDE}" type="datetimeFigureOut">
              <a:rPr lang="es-CO" smtClean="0"/>
              <a:t>26/02/20</a:t>
            </a:fld>
            <a:endParaRPr lang="es-CO"/>
          </a:p>
        </p:txBody>
      </p:sp>
      <p:sp>
        <p:nvSpPr>
          <p:cNvPr id="3" name="Marcador de pie de página 2">
            <a:extLst>
              <a:ext uri="{FF2B5EF4-FFF2-40B4-BE49-F238E27FC236}">
                <a16:creationId xmlns:a16="http://schemas.microsoft.com/office/drawing/2014/main" id="{354AFDC2-2821-A346-9810-291A2377B76F}"/>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D7BD10D2-ED99-A645-A2A0-C0E89ED5E1EA}"/>
              </a:ext>
            </a:extLst>
          </p:cNvPr>
          <p:cNvSpPr>
            <a:spLocks noGrp="1"/>
          </p:cNvSpPr>
          <p:nvPr>
            <p:ph type="sldNum" sz="quarter" idx="12"/>
          </p:nvPr>
        </p:nvSpPr>
        <p:spPr/>
        <p:txBody>
          <a:bodyPr/>
          <a:lstStyle/>
          <a:p>
            <a:fld id="{E33C1722-A417-034B-B2DE-4B76D4DD9624}" type="slidenum">
              <a:rPr lang="es-CO" smtClean="0"/>
              <a:t>‹Nº›</a:t>
            </a:fld>
            <a:endParaRPr lang="es-CO"/>
          </a:p>
        </p:txBody>
      </p:sp>
    </p:spTree>
    <p:extLst>
      <p:ext uri="{BB962C8B-B14F-4D97-AF65-F5344CB8AC3E}">
        <p14:creationId xmlns:p14="http://schemas.microsoft.com/office/powerpoint/2010/main" val="2657939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AFC80B-7E3F-C446-B315-4F6492B0FC2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3CAAA8C-5063-7344-BFA8-4B5232000B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6DD54037-A50D-8E49-9482-54E3D5DE79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576D788-75C3-9A4A-A2CC-CDB1BC1B84D3}"/>
              </a:ext>
            </a:extLst>
          </p:cNvPr>
          <p:cNvSpPr>
            <a:spLocks noGrp="1"/>
          </p:cNvSpPr>
          <p:nvPr>
            <p:ph type="dt" sz="half" idx="10"/>
          </p:nvPr>
        </p:nvSpPr>
        <p:spPr/>
        <p:txBody>
          <a:bodyPr/>
          <a:lstStyle/>
          <a:p>
            <a:fld id="{EC926D8A-DD55-BD45-8596-4D625AA8BDDE}" type="datetimeFigureOut">
              <a:rPr lang="es-CO" smtClean="0"/>
              <a:t>26/02/20</a:t>
            </a:fld>
            <a:endParaRPr lang="es-CO"/>
          </a:p>
        </p:txBody>
      </p:sp>
      <p:sp>
        <p:nvSpPr>
          <p:cNvPr id="6" name="Marcador de pie de página 5">
            <a:extLst>
              <a:ext uri="{FF2B5EF4-FFF2-40B4-BE49-F238E27FC236}">
                <a16:creationId xmlns:a16="http://schemas.microsoft.com/office/drawing/2014/main" id="{66CD82D1-A6E7-E84F-B99E-2C478C79088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C9DC4FA7-1567-744B-9413-F54EA583D4D0}"/>
              </a:ext>
            </a:extLst>
          </p:cNvPr>
          <p:cNvSpPr>
            <a:spLocks noGrp="1"/>
          </p:cNvSpPr>
          <p:nvPr>
            <p:ph type="sldNum" sz="quarter" idx="12"/>
          </p:nvPr>
        </p:nvSpPr>
        <p:spPr/>
        <p:txBody>
          <a:bodyPr/>
          <a:lstStyle/>
          <a:p>
            <a:fld id="{E33C1722-A417-034B-B2DE-4B76D4DD9624}" type="slidenum">
              <a:rPr lang="es-CO" smtClean="0"/>
              <a:t>‹Nº›</a:t>
            </a:fld>
            <a:endParaRPr lang="es-CO"/>
          </a:p>
        </p:txBody>
      </p:sp>
    </p:spTree>
    <p:extLst>
      <p:ext uri="{BB962C8B-B14F-4D97-AF65-F5344CB8AC3E}">
        <p14:creationId xmlns:p14="http://schemas.microsoft.com/office/powerpoint/2010/main" val="2774419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D961E41-E65D-CC42-98B3-D461CCA60FF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D309F440-8D78-DC41-8B92-5EA43530DC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439D784E-A903-3547-AA20-152F6D2690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DC1B7A4-002F-F64F-9287-5FC03A6D1053}"/>
              </a:ext>
            </a:extLst>
          </p:cNvPr>
          <p:cNvSpPr>
            <a:spLocks noGrp="1"/>
          </p:cNvSpPr>
          <p:nvPr>
            <p:ph type="dt" sz="half" idx="10"/>
          </p:nvPr>
        </p:nvSpPr>
        <p:spPr/>
        <p:txBody>
          <a:bodyPr/>
          <a:lstStyle/>
          <a:p>
            <a:fld id="{EC926D8A-DD55-BD45-8596-4D625AA8BDDE}" type="datetimeFigureOut">
              <a:rPr lang="es-CO" smtClean="0"/>
              <a:t>26/02/20</a:t>
            </a:fld>
            <a:endParaRPr lang="es-CO"/>
          </a:p>
        </p:txBody>
      </p:sp>
      <p:sp>
        <p:nvSpPr>
          <p:cNvPr id="6" name="Marcador de pie de página 5">
            <a:extLst>
              <a:ext uri="{FF2B5EF4-FFF2-40B4-BE49-F238E27FC236}">
                <a16:creationId xmlns:a16="http://schemas.microsoft.com/office/drawing/2014/main" id="{0B87F23F-5C7E-454D-ACA1-11ACB2EC645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822998AE-2647-9D41-A905-A7BF77F18DB0}"/>
              </a:ext>
            </a:extLst>
          </p:cNvPr>
          <p:cNvSpPr>
            <a:spLocks noGrp="1"/>
          </p:cNvSpPr>
          <p:nvPr>
            <p:ph type="sldNum" sz="quarter" idx="12"/>
          </p:nvPr>
        </p:nvSpPr>
        <p:spPr/>
        <p:txBody>
          <a:bodyPr/>
          <a:lstStyle/>
          <a:p>
            <a:fld id="{E33C1722-A417-034B-B2DE-4B76D4DD9624}" type="slidenum">
              <a:rPr lang="es-CO" smtClean="0"/>
              <a:t>‹Nº›</a:t>
            </a:fld>
            <a:endParaRPr lang="es-CO"/>
          </a:p>
        </p:txBody>
      </p:sp>
    </p:spTree>
    <p:extLst>
      <p:ext uri="{BB962C8B-B14F-4D97-AF65-F5344CB8AC3E}">
        <p14:creationId xmlns:p14="http://schemas.microsoft.com/office/powerpoint/2010/main" val="20766899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DAFF5CD-5354-D44B-A531-B22EC58ADAC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071B25DB-0FF9-5743-8884-25916A2C4C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912A6C8-A6F2-A743-8EF5-8926D03BCE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926D8A-DD55-BD45-8596-4D625AA8BDDE}" type="datetimeFigureOut">
              <a:rPr lang="es-CO" smtClean="0"/>
              <a:t>26/02/20</a:t>
            </a:fld>
            <a:endParaRPr lang="es-CO"/>
          </a:p>
        </p:txBody>
      </p:sp>
      <p:sp>
        <p:nvSpPr>
          <p:cNvPr id="5" name="Marcador de pie de página 4">
            <a:extLst>
              <a:ext uri="{FF2B5EF4-FFF2-40B4-BE49-F238E27FC236}">
                <a16:creationId xmlns:a16="http://schemas.microsoft.com/office/drawing/2014/main" id="{0FAC0E90-5D7A-9443-A17B-8881147E6C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2041327D-903E-924F-AEB8-351C32ED74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3C1722-A417-034B-B2DE-4B76D4DD9624}" type="slidenum">
              <a:rPr lang="es-CO" smtClean="0"/>
              <a:t>‹Nº›</a:t>
            </a:fld>
            <a:endParaRPr lang="es-CO"/>
          </a:p>
        </p:txBody>
      </p:sp>
    </p:spTree>
    <p:extLst>
      <p:ext uri="{BB962C8B-B14F-4D97-AF65-F5344CB8AC3E}">
        <p14:creationId xmlns:p14="http://schemas.microsoft.com/office/powerpoint/2010/main" val="40790327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8A7F6FB5-852C-8049-A613-254FEC495E84}"/>
              </a:ext>
            </a:extLst>
          </p:cNvPr>
          <p:cNvPicPr>
            <a:picLocks noChangeAspect="1"/>
          </p:cNvPicPr>
          <p:nvPr/>
        </p:nvPicPr>
        <p:blipFill>
          <a:blip r:embed="rId2"/>
          <a:stretch>
            <a:fillRect/>
          </a:stretch>
        </p:blipFill>
        <p:spPr>
          <a:xfrm>
            <a:off x="1438769" y="0"/>
            <a:ext cx="9314461" cy="6858000"/>
          </a:xfrm>
          <a:prstGeom prst="rect">
            <a:avLst/>
          </a:prstGeom>
        </p:spPr>
      </p:pic>
    </p:spTree>
    <p:extLst>
      <p:ext uri="{BB962C8B-B14F-4D97-AF65-F5344CB8AC3E}">
        <p14:creationId xmlns:p14="http://schemas.microsoft.com/office/powerpoint/2010/main" val="3443238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61D5CF14-7817-CB45-82FC-F0F2369446E1}"/>
              </a:ext>
            </a:extLst>
          </p:cNvPr>
          <p:cNvPicPr>
            <a:picLocks noChangeAspect="1"/>
          </p:cNvPicPr>
          <p:nvPr/>
        </p:nvPicPr>
        <p:blipFill>
          <a:blip r:embed="rId2"/>
          <a:stretch>
            <a:fillRect/>
          </a:stretch>
        </p:blipFill>
        <p:spPr>
          <a:xfrm>
            <a:off x="3756276" y="1438182"/>
            <a:ext cx="4679447" cy="3981635"/>
          </a:xfrm>
          <a:prstGeom prst="rect">
            <a:avLst/>
          </a:prstGeom>
        </p:spPr>
      </p:pic>
    </p:spTree>
    <p:extLst>
      <p:ext uri="{BB962C8B-B14F-4D97-AF65-F5344CB8AC3E}">
        <p14:creationId xmlns:p14="http://schemas.microsoft.com/office/powerpoint/2010/main" val="8673741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6052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A2B0BC8E-29F1-664D-9B02-A0CDDAE1CDA9}"/>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s-CO" sz="2600">
                <a:solidFill>
                  <a:srgbClr val="FFFFFF"/>
                </a:solidFill>
              </a:rPr>
              <a:t>Mutexes</a:t>
            </a:r>
          </a:p>
        </p:txBody>
      </p:sp>
      <p:pic>
        <p:nvPicPr>
          <p:cNvPr id="4" name="Imagen 3">
            <a:extLst>
              <a:ext uri="{FF2B5EF4-FFF2-40B4-BE49-F238E27FC236}">
                <a16:creationId xmlns:a16="http://schemas.microsoft.com/office/drawing/2014/main" id="{FC656DEC-2E58-4B42-A87E-9A4AB7F58065}"/>
              </a:ext>
            </a:extLst>
          </p:cNvPr>
          <p:cNvPicPr>
            <a:picLocks noChangeAspect="1"/>
          </p:cNvPicPr>
          <p:nvPr/>
        </p:nvPicPr>
        <p:blipFill>
          <a:blip r:embed="rId2"/>
          <a:stretch>
            <a:fillRect/>
          </a:stretch>
        </p:blipFill>
        <p:spPr>
          <a:xfrm>
            <a:off x="4038600" y="1673791"/>
            <a:ext cx="7188199" cy="2370162"/>
          </a:xfrm>
          <a:prstGeom prst="rect">
            <a:avLst/>
          </a:prstGeom>
        </p:spPr>
      </p:pic>
      <p:sp>
        <p:nvSpPr>
          <p:cNvPr id="3" name="Marcador de contenido 2">
            <a:extLst>
              <a:ext uri="{FF2B5EF4-FFF2-40B4-BE49-F238E27FC236}">
                <a16:creationId xmlns:a16="http://schemas.microsoft.com/office/drawing/2014/main" id="{2D96CBAC-87D3-484F-8E63-DB6CF594CA40}"/>
              </a:ext>
            </a:extLst>
          </p:cNvPr>
          <p:cNvSpPr>
            <a:spLocks noGrp="1"/>
          </p:cNvSpPr>
          <p:nvPr>
            <p:ph idx="1"/>
          </p:nvPr>
        </p:nvSpPr>
        <p:spPr>
          <a:xfrm>
            <a:off x="4038600" y="4884873"/>
            <a:ext cx="7188199" cy="1292090"/>
          </a:xfrm>
        </p:spPr>
        <p:txBody>
          <a:bodyPr>
            <a:normAutofit/>
          </a:bodyPr>
          <a:lstStyle/>
          <a:p>
            <a:r>
              <a:rPr lang="es-CO" sz="1700" dirty="0"/>
              <a:t>Mutexes are used to prevent data inconsistencies due to race conditions. A race condition often occurs when two or more threads need to perform operations on the same memory area, but the results of computations depends on the order in which these operations are performed. Mutexes are used for serializing shared resources.</a:t>
            </a:r>
          </a:p>
        </p:txBody>
      </p:sp>
    </p:spTree>
    <p:extLst>
      <p:ext uri="{BB962C8B-B14F-4D97-AF65-F5344CB8AC3E}">
        <p14:creationId xmlns:p14="http://schemas.microsoft.com/office/powerpoint/2010/main" val="1884011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17B937A-23DD-C745-80CE-1C964838E7A0}"/>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Semaphore</a:t>
            </a:r>
          </a:p>
        </p:txBody>
      </p:sp>
      <p:pic>
        <p:nvPicPr>
          <p:cNvPr id="4" name="Marcador de contenido 3">
            <a:extLst>
              <a:ext uri="{FF2B5EF4-FFF2-40B4-BE49-F238E27FC236}">
                <a16:creationId xmlns:a16="http://schemas.microsoft.com/office/drawing/2014/main" id="{90E9C5E9-8044-B146-8511-0D2A06DBBC00}"/>
              </a:ext>
            </a:extLst>
          </p:cNvPr>
          <p:cNvPicPr>
            <a:picLocks noGrp="1" noChangeAspect="1"/>
          </p:cNvPicPr>
          <p:nvPr>
            <p:ph idx="1"/>
          </p:nvPr>
        </p:nvPicPr>
        <p:blipFill>
          <a:blip r:embed="rId3"/>
          <a:stretch>
            <a:fillRect/>
          </a:stretch>
        </p:blipFill>
        <p:spPr>
          <a:xfrm>
            <a:off x="4038600" y="1279831"/>
            <a:ext cx="7188199" cy="4294948"/>
          </a:xfrm>
          <a:prstGeom prst="rect">
            <a:avLst/>
          </a:prstGeom>
        </p:spPr>
      </p:pic>
    </p:spTree>
    <p:extLst>
      <p:ext uri="{BB962C8B-B14F-4D97-AF65-F5344CB8AC3E}">
        <p14:creationId xmlns:p14="http://schemas.microsoft.com/office/powerpoint/2010/main" val="27075833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E3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EDB51738-CA48-F043-BD57-4D484E6CC882}"/>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s-CO" sz="2600">
                <a:solidFill>
                  <a:srgbClr val="FFFFFF"/>
                </a:solidFill>
              </a:rPr>
              <a:t>Monitors</a:t>
            </a:r>
          </a:p>
        </p:txBody>
      </p:sp>
      <p:pic>
        <p:nvPicPr>
          <p:cNvPr id="4" name="Marcador de contenido 3">
            <a:extLst>
              <a:ext uri="{FF2B5EF4-FFF2-40B4-BE49-F238E27FC236}">
                <a16:creationId xmlns:a16="http://schemas.microsoft.com/office/drawing/2014/main" id="{CF95B4CA-0C1F-CB44-A9F8-4FADA229AECD}"/>
              </a:ext>
            </a:extLst>
          </p:cNvPr>
          <p:cNvPicPr>
            <a:picLocks noChangeAspect="1"/>
          </p:cNvPicPr>
          <p:nvPr/>
        </p:nvPicPr>
        <p:blipFill>
          <a:blip r:embed="rId2"/>
          <a:stretch>
            <a:fillRect/>
          </a:stretch>
        </p:blipFill>
        <p:spPr>
          <a:xfrm>
            <a:off x="3604010" y="1487272"/>
            <a:ext cx="3862388" cy="3273375"/>
          </a:xfrm>
          <a:prstGeom prst="rect">
            <a:avLst/>
          </a:prstGeom>
        </p:spPr>
      </p:pic>
      <p:sp>
        <p:nvSpPr>
          <p:cNvPr id="8" name="Content Placeholder 7">
            <a:extLst>
              <a:ext uri="{FF2B5EF4-FFF2-40B4-BE49-F238E27FC236}">
                <a16:creationId xmlns:a16="http://schemas.microsoft.com/office/drawing/2014/main" id="{9B3F3CA4-4724-4F8A-86B6-1F2D80B36D06}"/>
              </a:ext>
            </a:extLst>
          </p:cNvPr>
          <p:cNvSpPr>
            <a:spLocks noGrp="1"/>
          </p:cNvSpPr>
          <p:nvPr>
            <p:ph idx="1"/>
          </p:nvPr>
        </p:nvSpPr>
        <p:spPr>
          <a:xfrm>
            <a:off x="4038600" y="4884873"/>
            <a:ext cx="7188199" cy="1292090"/>
          </a:xfrm>
        </p:spPr>
        <p:txBody>
          <a:bodyPr>
            <a:normAutofit/>
          </a:bodyPr>
          <a:lstStyle/>
          <a:p>
            <a:endParaRPr lang="en-US" sz="1800"/>
          </a:p>
        </p:txBody>
      </p:sp>
      <p:pic>
        <p:nvPicPr>
          <p:cNvPr id="5" name="Imagen 4">
            <a:extLst>
              <a:ext uri="{FF2B5EF4-FFF2-40B4-BE49-F238E27FC236}">
                <a16:creationId xmlns:a16="http://schemas.microsoft.com/office/drawing/2014/main" id="{C932D0BE-3BBD-1244-A707-1675BAB1E1AC}"/>
              </a:ext>
            </a:extLst>
          </p:cNvPr>
          <p:cNvPicPr>
            <a:picLocks noChangeAspect="1"/>
          </p:cNvPicPr>
          <p:nvPr/>
        </p:nvPicPr>
        <p:blipFill>
          <a:blip r:embed="rId3"/>
          <a:stretch>
            <a:fillRect/>
          </a:stretch>
        </p:blipFill>
        <p:spPr>
          <a:xfrm>
            <a:off x="7632699" y="377344"/>
            <a:ext cx="3594100" cy="5553046"/>
          </a:xfrm>
          <a:prstGeom prst="rect">
            <a:avLst/>
          </a:prstGeom>
        </p:spPr>
      </p:pic>
    </p:spTree>
    <p:extLst>
      <p:ext uri="{BB962C8B-B14F-4D97-AF65-F5344CB8AC3E}">
        <p14:creationId xmlns:p14="http://schemas.microsoft.com/office/powerpoint/2010/main" val="2427388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94A1F68A-2E3D-294D-B279-B3BE26F3F1AE}"/>
              </a:ext>
            </a:extLst>
          </p:cNvPr>
          <p:cNvSpPr>
            <a:spLocks noGrp="1"/>
          </p:cNvSpPr>
          <p:nvPr>
            <p:ph idx="1"/>
          </p:nvPr>
        </p:nvSpPr>
        <p:spPr>
          <a:xfrm>
            <a:off x="838200" y="1107167"/>
            <a:ext cx="10515600" cy="4351338"/>
          </a:xfrm>
        </p:spPr>
        <p:txBody>
          <a:bodyPr/>
          <a:lstStyle/>
          <a:p>
            <a:r>
              <a:rPr lang="es-CO" dirty="0"/>
              <a:t>#include &lt;semaphore.h&gt;</a:t>
            </a:r>
          </a:p>
          <a:p>
            <a:r>
              <a:rPr lang="es-CO" dirty="0">
                <a:solidFill>
                  <a:srgbClr val="7030A0"/>
                </a:solidFill>
              </a:rPr>
              <a:t>sem_t</a:t>
            </a:r>
            <a:r>
              <a:rPr lang="es-CO" dirty="0"/>
              <a:t> semaphore;</a:t>
            </a:r>
          </a:p>
          <a:p>
            <a:r>
              <a:rPr lang="es-CO" dirty="0">
                <a:solidFill>
                  <a:srgbClr val="7030A0"/>
                </a:solidFill>
              </a:rPr>
              <a:t>sem_init</a:t>
            </a:r>
            <a:r>
              <a:rPr lang="es-CO" dirty="0"/>
              <a:t>(&amp;</a:t>
            </a:r>
            <a:r>
              <a:rPr lang="es-CO" i="1" dirty="0"/>
              <a:t>sem</a:t>
            </a:r>
            <a:r>
              <a:rPr lang="es-CO" dirty="0"/>
              <a:t>, 0, count);</a:t>
            </a:r>
          </a:p>
          <a:p>
            <a:r>
              <a:rPr lang="es-CO" dirty="0">
                <a:solidFill>
                  <a:srgbClr val="7030A0"/>
                </a:solidFill>
              </a:rPr>
              <a:t>sem_wait</a:t>
            </a:r>
            <a:r>
              <a:rPr lang="es-CO" dirty="0"/>
              <a:t>(&amp;semaphore);</a:t>
            </a:r>
          </a:p>
          <a:p>
            <a:r>
              <a:rPr lang="es-CO" dirty="0">
                <a:solidFill>
                  <a:srgbClr val="7030A0"/>
                </a:solidFill>
              </a:rPr>
              <a:t>sem_post</a:t>
            </a:r>
            <a:r>
              <a:rPr lang="es-CO" dirty="0"/>
              <a:t>(&amp;semaphore);</a:t>
            </a:r>
          </a:p>
          <a:p>
            <a:endParaRPr lang="es-CO" dirty="0"/>
          </a:p>
        </p:txBody>
      </p:sp>
    </p:spTree>
    <p:extLst>
      <p:ext uri="{BB962C8B-B14F-4D97-AF65-F5344CB8AC3E}">
        <p14:creationId xmlns:p14="http://schemas.microsoft.com/office/powerpoint/2010/main" val="215619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1A4398BB-0CD1-5049-8EC5-722BCC757B58}"/>
              </a:ext>
            </a:extLst>
          </p:cNvPr>
          <p:cNvSpPr>
            <a:spLocks noGrp="1"/>
          </p:cNvSpPr>
          <p:nvPr>
            <p:ph idx="1"/>
          </p:nvPr>
        </p:nvSpPr>
        <p:spPr>
          <a:xfrm>
            <a:off x="838200" y="660853"/>
            <a:ext cx="10515600" cy="4351338"/>
          </a:xfrm>
        </p:spPr>
        <p:txBody>
          <a:bodyPr/>
          <a:lstStyle/>
          <a:p>
            <a:r>
              <a:rPr lang="es-CO" dirty="0">
                <a:solidFill>
                  <a:srgbClr val="7030A0"/>
                </a:solidFill>
              </a:rPr>
              <a:t>pthread_mutex_t</a:t>
            </a:r>
            <a:r>
              <a:rPr lang="es-CO" dirty="0"/>
              <a:t> mutex;</a:t>
            </a:r>
          </a:p>
          <a:p>
            <a:r>
              <a:rPr lang="es-CO" dirty="0">
                <a:solidFill>
                  <a:srgbClr val="7030A0"/>
                </a:solidFill>
              </a:rPr>
              <a:t>pthread_mutex_lock</a:t>
            </a:r>
            <a:r>
              <a:rPr lang="es-CO" dirty="0"/>
              <a:t>(&amp;mutex);</a:t>
            </a:r>
          </a:p>
          <a:p>
            <a:r>
              <a:rPr lang="es-CO" dirty="0">
                <a:solidFill>
                  <a:srgbClr val="7030A0"/>
                </a:solidFill>
              </a:rPr>
              <a:t>pthread_mutex_unlock</a:t>
            </a:r>
            <a:r>
              <a:rPr lang="es-CO" dirty="0"/>
              <a:t>(&amp;mutex);</a:t>
            </a:r>
          </a:p>
          <a:p>
            <a:endParaRPr lang="es-CO" dirty="0"/>
          </a:p>
          <a:p>
            <a:r>
              <a:rPr lang="es-CO" dirty="0">
                <a:solidFill>
                  <a:srgbClr val="7030A0"/>
                </a:solidFill>
              </a:rPr>
              <a:t>pthread_cond_t</a:t>
            </a:r>
            <a:r>
              <a:rPr lang="es-CO" dirty="0"/>
              <a:t> wait_for_cons;</a:t>
            </a:r>
          </a:p>
          <a:p>
            <a:r>
              <a:rPr lang="es-CO" dirty="0">
                <a:solidFill>
                  <a:srgbClr val="7030A0"/>
                </a:solidFill>
              </a:rPr>
              <a:t>pthread_cond_wait</a:t>
            </a:r>
            <a:r>
              <a:rPr lang="es-CO" dirty="0"/>
              <a:t>(&amp;wait_for_cons, &amp;mutex);</a:t>
            </a:r>
          </a:p>
          <a:p>
            <a:r>
              <a:rPr lang="es-CO" dirty="0">
                <a:solidFill>
                  <a:srgbClr val="7030A0"/>
                </a:solidFill>
              </a:rPr>
              <a:t>pthread_cond_signal</a:t>
            </a:r>
            <a:r>
              <a:rPr lang="es-CO" dirty="0"/>
              <a:t>(&amp;wait_for_prod);</a:t>
            </a:r>
          </a:p>
          <a:p>
            <a:endParaRPr lang="es-CO" dirty="0"/>
          </a:p>
        </p:txBody>
      </p:sp>
    </p:spTree>
    <p:extLst>
      <p:ext uri="{BB962C8B-B14F-4D97-AF65-F5344CB8AC3E}">
        <p14:creationId xmlns:p14="http://schemas.microsoft.com/office/powerpoint/2010/main" val="87428551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2383</TotalTime>
  <Words>155</Words>
  <Application>Microsoft Macintosh PowerPoint</Application>
  <PresentationFormat>Panorámica</PresentationFormat>
  <Paragraphs>17</Paragraphs>
  <Slides>7</Slides>
  <Notes>1</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7</vt:i4>
      </vt:variant>
    </vt:vector>
  </HeadingPairs>
  <TitlesOfParts>
    <vt:vector size="11" baseType="lpstr">
      <vt:lpstr>Arial</vt:lpstr>
      <vt:lpstr>Calibri</vt:lpstr>
      <vt:lpstr>Calibri Light</vt:lpstr>
      <vt:lpstr>Tema de Office</vt:lpstr>
      <vt:lpstr>Presentación de PowerPoint</vt:lpstr>
      <vt:lpstr>Presentación de PowerPoint</vt:lpstr>
      <vt:lpstr>Mutexes</vt:lpstr>
      <vt:lpstr>Semaphore</vt:lpstr>
      <vt:lpstr>Monitors</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David Tatis Posada</dc:creator>
  <cp:lastModifiedBy>David Tatis Posada</cp:lastModifiedBy>
  <cp:revision>12</cp:revision>
  <dcterms:created xsi:type="dcterms:W3CDTF">2019-08-30T13:52:56Z</dcterms:created>
  <dcterms:modified xsi:type="dcterms:W3CDTF">2020-02-26T12:31:49Z</dcterms:modified>
</cp:coreProperties>
</file>